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A49F5-FA22-4591-A42B-D70A956F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B21A09-F0A2-4EA3-9269-EF28C709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86CD18-BA08-4EE8-9FBA-A8A913F0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FE7BA7-E104-4A53-92E5-BA27D4AD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F154F-5963-490E-927B-136DF318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50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CE337-9F8F-4E11-A83A-2893E5CB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CE4481-01BC-48E0-BED0-A4A345D1B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F79B2-42A5-4359-BAFC-0B39425C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489D77-BC07-4553-A296-A2BA77D8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68E9A-AEBF-4839-A394-77C21C5C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2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F27981-111F-4193-ADB1-40F636916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7F5AAB-BA23-43DF-B59B-7F655BEA9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D9B830-216C-4570-841F-B745D38D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1322D-F3CE-4EA0-919C-AF05A7FE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B79AF4-BAD7-4B75-B0A5-73D2FACB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9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77DA2-A134-477B-B457-28189BDE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B7BC7B-EAC7-4684-B65A-07FE80FC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761282-6117-4CE7-AE01-1065F907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AF5795-281B-4462-AFB1-4AE2F64C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CC1256-956D-4993-8D1B-8ECC395B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26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A9E2-3C7C-4890-876B-78551468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BDBC5B-57B6-4465-9BEE-422ACD5F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4AA0BD-3E74-47FB-98A5-783CAF4D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EFA07-5569-4DA9-9FB6-846E0949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1CBCD8-27D8-42C0-8F08-987B716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7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C8B6B6-88D8-4BE2-8AB7-1995D440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4403F-4C68-4304-9E69-AC52BB31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91E3FE-F9DA-4A06-A61A-660ECF46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2179D2-C3B4-473E-A114-8C458545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D039A6-CDA3-4839-86D5-3FB3646A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CCE6C4-F401-461C-BCB0-2EB0739C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0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97E37-FAA6-4B8A-86C8-528C09F5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DA287-845C-4AEC-BEEA-7B928ECF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19E683-071C-41FB-A7E7-78731E6BA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A868B7-10A0-409E-9CE5-D8429102B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0E49BE-B003-48B9-8F69-5585D6E4C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504593-F46E-4C34-8A1D-1095D44D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AC39CE-C772-4310-8E5E-E268057A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4E1C26-7976-458F-9260-9F02C58E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21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02830C-0667-40E5-B046-7C1FAB40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888FFE-02FE-4CBF-8AE8-A4A3AE18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903469-1EAA-4511-98FA-900D5506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BC9C66-04C2-4819-8C71-F5D1BE4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2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443091-9CC1-4020-B108-1C91F634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72CA20-A8BE-48A6-ACAD-A876C87B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EC215F-7580-41C9-A937-9F98577C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64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A2EE3-7AC1-4CBC-AA0B-E6245096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73278-1EFC-4AF1-BC04-88344CBE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4CACE8-3632-4C5B-AEDA-2F190200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2686F8-8CA9-487C-AAD3-187A95E2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A393BE-FAF9-413E-895F-8E0EE8CA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F78917-21A9-4CAE-A1FC-3D5EA381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4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316B9-C86E-4AF9-B371-D71C96D1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67A2EF-AD4B-45A6-BAFE-B855AC643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029717-8FE3-4E3B-B3F2-0CDF92044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794ACF-9D12-478B-AAAD-39E286C4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5368D4-5B8B-409C-A1DA-A5353D98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F3B188-E5E1-498C-90D0-C3BE4DB2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1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7FF0BF-1060-47D6-866D-846BB9DB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812330-2AE3-42F1-A5CA-F73FB35C2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CC881-22B3-4D51-9133-F9EB693CE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A70E-4F35-4B7C-B2FA-F44BE6DA97C1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2D92A1-A213-4571-9FBF-20B403C3D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F7A571-FB05-4F2A-A32F-D649D99F7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9F36-60D3-46BA-8151-99DDA16D0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3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小菅会長挨拶20220216学術">
            <a:hlinkClick r:id="" action="ppaction://media"/>
            <a:extLst>
              <a:ext uri="{FF2B5EF4-FFF2-40B4-BE49-F238E27FC236}">
                <a16:creationId xmlns:a16="http://schemas.microsoft.com/office/drawing/2014/main" id="{F8A165F2-0B66-47F9-8034-8282487454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2229" t="3218" r="4539" b="2155"/>
          <a:stretch/>
        </p:blipFill>
        <p:spPr>
          <a:xfrm>
            <a:off x="3193025" y="1084005"/>
            <a:ext cx="5925156" cy="43065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578D19-2033-47BA-88E7-B0AE7A6A91CD}"/>
              </a:ext>
            </a:extLst>
          </p:cNvPr>
          <p:cNvSpPr txBox="1"/>
          <p:nvPr/>
        </p:nvSpPr>
        <p:spPr>
          <a:xfrm>
            <a:off x="2898058" y="577399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（一社）仙台歯科医師会　会長　小菅　玲</a:t>
            </a:r>
          </a:p>
        </p:txBody>
      </p:sp>
    </p:spTree>
    <p:extLst>
      <p:ext uri="{BB962C8B-B14F-4D97-AF65-F5344CB8AC3E}">
        <p14:creationId xmlns:p14="http://schemas.microsoft.com/office/powerpoint/2010/main" val="25110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平田 政嗣</dc:creator>
  <cp:lastModifiedBy>admin</cp:lastModifiedBy>
  <cp:revision>1</cp:revision>
  <dcterms:created xsi:type="dcterms:W3CDTF">2022-02-16T21:41:54Z</dcterms:created>
  <dcterms:modified xsi:type="dcterms:W3CDTF">2022-02-19T02:27:47Z</dcterms:modified>
</cp:coreProperties>
</file>